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1" r:id="rId9"/>
    <p:sldId id="270" r:id="rId10"/>
    <p:sldId id="259" r:id="rId11"/>
    <p:sldId id="260" r:id="rId12"/>
    <p:sldId id="272" r:id="rId13"/>
    <p:sldId id="273" r:id="rId14"/>
    <p:sldId id="261" r:id="rId15"/>
    <p:sldId id="262" r:id="rId16"/>
    <p:sldId id="274" r:id="rId17"/>
    <p:sldId id="265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4B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47DD8-F011-4256-91FC-141D6B594CD3}" type="datetimeFigureOut">
              <a:rPr lang="hu-HU" smtClean="0"/>
              <a:t>2024.03.16.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662DC-12E4-4999-AF5F-26B1F81612C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2787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Programok</a:t>
            </a:r>
            <a:r>
              <a:rPr lang="hu-HU" dirty="0" smtClean="0"/>
              <a:t>: Tapsra </a:t>
            </a:r>
            <a:r>
              <a:rPr lang="hu-HU" dirty="0" smtClean="0"/>
              <a:t>fény (</a:t>
            </a:r>
            <a:r>
              <a:rPr lang="hu-HU" dirty="0" err="1" smtClean="0"/>
              <a:t>ClapLight</a:t>
            </a:r>
            <a:r>
              <a:rPr lang="hu-HU" dirty="0" smtClean="0"/>
              <a:t>), </a:t>
            </a:r>
            <a:r>
              <a:rPr lang="hu-HU" baseline="0" dirty="0" smtClean="0"/>
              <a:t>mozgásra hang (</a:t>
            </a:r>
            <a:r>
              <a:rPr lang="hu-HU" baseline="0" dirty="0" err="1" smtClean="0"/>
              <a:t>PIRSound</a:t>
            </a:r>
            <a:r>
              <a:rPr lang="hu-HU" baseline="0" dirty="0" smtClean="0"/>
              <a:t>).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662DC-12E4-4999-AF5F-26B1F81612C2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4223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aseline="0" dirty="0" smtClean="0"/>
              <a:t>Program: sötétségre fény (</a:t>
            </a:r>
            <a:r>
              <a:rPr lang="hu-HU" baseline="0" dirty="0" err="1" smtClean="0"/>
              <a:t>DarkLight</a:t>
            </a:r>
            <a:r>
              <a:rPr lang="hu-HU" baseline="0" dirty="0" smtClean="0"/>
              <a:t>)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662DC-12E4-4999-AF5F-26B1F81612C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858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Program:</a:t>
            </a:r>
            <a:r>
              <a:rPr lang="hu-HU" baseline="0" dirty="0" smtClean="0"/>
              <a:t> </a:t>
            </a:r>
            <a:r>
              <a:rPr lang="hu-HU" baseline="0" dirty="0" err="1" smtClean="0"/>
              <a:t>WonderDemo</a:t>
            </a:r>
            <a:r>
              <a:rPr lang="hu-HU" baseline="0" dirty="0" smtClean="0"/>
              <a:t> (</a:t>
            </a:r>
            <a:r>
              <a:rPr lang="hu-HU" baseline="0" dirty="0" err="1" smtClean="0"/>
              <a:t>WonderDemo</a:t>
            </a:r>
            <a:r>
              <a:rPr lang="hu-HU" baseline="0" dirty="0" smtClean="0"/>
              <a:t>), Távirányítóval (megírni – </a:t>
            </a:r>
            <a:r>
              <a:rPr lang="hu-HU" baseline="0" smtClean="0"/>
              <a:t>Rádió kapcsolat)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662DC-12E4-4999-AF5F-26B1F81612C2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084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662DC-12E4-4999-AF5F-26B1F81612C2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069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2024-03-16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/>
              <a:t>Micro:bit – 02</a:t>
            </a:r>
            <a:endParaRPr lang="hu-H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899"/>
            <a:ext cx="6400800" cy="1771651"/>
          </a:xfrm>
        </p:spPr>
        <p:txBody>
          <a:bodyPr>
            <a:normAutofit lnSpcReduction="10000"/>
          </a:bodyPr>
          <a:lstStyle/>
          <a:p>
            <a:r>
              <a:rPr lang="hu-HU" b="1" dirty="0" smtClean="0"/>
              <a:t>Lehel István KOVÁCS, PhD.</a:t>
            </a:r>
          </a:p>
          <a:p>
            <a:endParaRPr lang="hu-HU" b="1" dirty="0"/>
          </a:p>
          <a:p>
            <a:r>
              <a:rPr lang="hu-HU" b="1" dirty="0" smtClean="0"/>
              <a:t>	</a:t>
            </a:r>
            <a:r>
              <a:rPr lang="en-US" b="1" dirty="0" err="1" smtClean="0"/>
              <a:t>Sapientia</a:t>
            </a:r>
            <a:r>
              <a:rPr lang="en-US" b="1" dirty="0" smtClean="0"/>
              <a:t> </a:t>
            </a:r>
            <a:r>
              <a:rPr lang="en-US" b="1" dirty="0"/>
              <a:t>Hungarian </a:t>
            </a:r>
            <a:endParaRPr lang="hu-HU" b="1" dirty="0" smtClean="0"/>
          </a:p>
          <a:p>
            <a:r>
              <a:rPr lang="hu-HU" b="1" dirty="0"/>
              <a:t>	</a:t>
            </a:r>
            <a:r>
              <a:rPr lang="en-US" b="1" dirty="0" smtClean="0"/>
              <a:t>University </a:t>
            </a:r>
            <a:r>
              <a:rPr lang="en-US" b="1" dirty="0"/>
              <a:t>of Transylvania</a:t>
            </a:r>
            <a:endParaRPr lang="hu-H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609" y="3333750"/>
            <a:ext cx="28956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33750"/>
            <a:ext cx="625835" cy="1201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86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 smtClean="0"/>
              <a:t>5. </a:t>
            </a:r>
            <a:r>
              <a:rPr lang="en-US" sz="3600" b="1" dirty="0" err="1"/>
              <a:t>IoT</a:t>
            </a:r>
            <a:r>
              <a:rPr lang="en-US" sz="3600" b="1" dirty="0"/>
              <a:t>, smart solutions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1679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Notions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 smtClean="0">
                <a:solidFill>
                  <a:srgbClr val="FF0000"/>
                </a:solidFill>
              </a:rPr>
              <a:t>IoT</a:t>
            </a:r>
            <a:r>
              <a:rPr lang="hu-HU" dirty="0"/>
              <a:t>: Internet of </a:t>
            </a:r>
            <a:r>
              <a:rPr lang="hu-HU" dirty="0" err="1" smtClean="0"/>
              <a:t>Things</a:t>
            </a:r>
            <a:r>
              <a:rPr lang="hu-HU" dirty="0" smtClean="0"/>
              <a:t> – </a:t>
            </a:r>
            <a:r>
              <a:rPr lang="en-US" dirty="0" smtClean="0"/>
              <a:t>describes </a:t>
            </a:r>
            <a:r>
              <a:rPr lang="en-US" dirty="0"/>
              <a:t>devices with sensors, processing ability, software and other technologies that connect and exchange data with other devices and systems over the Internet or other communications networks.</a:t>
            </a:r>
            <a:endParaRPr lang="hu-HU" dirty="0" smtClean="0"/>
          </a:p>
          <a:p>
            <a:r>
              <a:rPr lang="hu-HU" dirty="0" err="1" smtClean="0">
                <a:solidFill>
                  <a:srgbClr val="FF0000"/>
                </a:solidFill>
              </a:rPr>
              <a:t>Smart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err="1" smtClean="0">
                <a:solidFill>
                  <a:srgbClr val="FF0000"/>
                </a:solidFill>
              </a:rPr>
              <a:t>solutions</a:t>
            </a:r>
            <a:r>
              <a:rPr lang="hu-HU" dirty="0">
                <a:solidFill>
                  <a:srgbClr val="FF0000"/>
                </a:solidFill>
              </a:rPr>
              <a:t>, </a:t>
            </a:r>
            <a:r>
              <a:rPr lang="hu-HU" dirty="0" err="1">
                <a:solidFill>
                  <a:srgbClr val="FF0000"/>
                </a:solidFill>
              </a:rPr>
              <a:t>Smart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systems</a:t>
            </a:r>
            <a:r>
              <a:rPr lang="hu-HU" dirty="0" smtClean="0"/>
              <a:t>: </a:t>
            </a:r>
            <a:r>
              <a:rPr lang="en-US" dirty="0"/>
              <a:t> </a:t>
            </a:r>
            <a:r>
              <a:rPr lang="en-US" dirty="0" smtClean="0"/>
              <a:t>systems </a:t>
            </a:r>
            <a:r>
              <a:rPr lang="en-US" dirty="0"/>
              <a:t>which are able to incorporate and perform functions of </a:t>
            </a:r>
            <a:r>
              <a:rPr lang="en-US" dirty="0" smtClean="0"/>
              <a:t>sensing, </a:t>
            </a:r>
            <a:r>
              <a:rPr lang="en-US" dirty="0"/>
              <a:t>actuation, and control in order to analyze a situation, based on acquired data and perform decisions in a predictive or adaptive </a:t>
            </a:r>
            <a:r>
              <a:rPr lang="en-US" dirty="0" smtClean="0"/>
              <a:t>manner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8028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Systems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err="1" smtClean="0">
                <a:solidFill>
                  <a:srgbClr val="FF0000"/>
                </a:solidFill>
              </a:rPr>
              <a:t>Smart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err="1" smtClean="0">
                <a:solidFill>
                  <a:srgbClr val="FF0000"/>
                </a:solidFill>
              </a:rPr>
              <a:t>home</a:t>
            </a:r>
            <a:r>
              <a:rPr lang="hu-HU" dirty="0" smtClean="0"/>
              <a:t>: </a:t>
            </a:r>
            <a:r>
              <a:rPr lang="en-US" dirty="0"/>
              <a:t>A home automation system will monitor and/or control home attributes such as lighting, climate, entertainment systems, and appliances. It may also include home security such as access control and alarm systems.</a:t>
            </a:r>
            <a:endParaRPr lang="hu-HU" dirty="0" smtClean="0"/>
          </a:p>
          <a:p>
            <a:r>
              <a:rPr lang="hu-HU" dirty="0" err="1" smtClean="0">
                <a:solidFill>
                  <a:srgbClr val="FF0000"/>
                </a:solidFill>
              </a:rPr>
              <a:t>Smart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 smtClean="0">
                <a:solidFill>
                  <a:srgbClr val="FF0000"/>
                </a:solidFill>
              </a:rPr>
              <a:t>greenhouse</a:t>
            </a:r>
            <a:r>
              <a:rPr lang="hu-HU" dirty="0" smtClean="0"/>
              <a:t>: </a:t>
            </a:r>
            <a:r>
              <a:rPr lang="en-US" dirty="0"/>
              <a:t>a revolution in agriculture, creating a </a:t>
            </a:r>
            <a:r>
              <a:rPr lang="en-US" dirty="0" smtClean="0"/>
              <a:t>self-regulating </a:t>
            </a:r>
            <a:r>
              <a:rPr lang="en-US" dirty="0"/>
              <a:t>microclimate </a:t>
            </a:r>
            <a:r>
              <a:rPr lang="hu-HU" dirty="0" smtClean="0"/>
              <a:t>(</a:t>
            </a:r>
            <a:r>
              <a:rPr lang="hu-HU" dirty="0" err="1" smtClean="0"/>
              <a:t>temperature</a:t>
            </a:r>
            <a:r>
              <a:rPr lang="hu-HU" dirty="0" smtClean="0"/>
              <a:t> an </a:t>
            </a:r>
            <a:r>
              <a:rPr lang="hu-HU" dirty="0" err="1" smtClean="0"/>
              <a:t>humidity</a:t>
            </a:r>
            <a:r>
              <a:rPr lang="hu-HU" dirty="0" smtClean="0"/>
              <a:t>) </a:t>
            </a:r>
            <a:r>
              <a:rPr lang="en-US" dirty="0" smtClean="0"/>
              <a:t>suitable </a:t>
            </a:r>
            <a:r>
              <a:rPr lang="en-US" dirty="0"/>
              <a:t>for plant growth through the use of sensors, actuators, and monitoring and control systems that </a:t>
            </a:r>
            <a:r>
              <a:rPr lang="en-US" dirty="0" err="1"/>
              <a:t>optimise</a:t>
            </a:r>
            <a:r>
              <a:rPr lang="en-US" dirty="0"/>
              <a:t> growth conditions and automate the growing process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hu-HU" dirty="0" err="1" smtClean="0">
                <a:solidFill>
                  <a:srgbClr val="FF0000"/>
                </a:solidFill>
              </a:rPr>
              <a:t>Smart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err="1" smtClean="0">
                <a:solidFill>
                  <a:srgbClr val="FF0000"/>
                </a:solidFill>
              </a:rPr>
              <a:t>car</a:t>
            </a:r>
            <a:r>
              <a:rPr lang="hu-HU" dirty="0" smtClean="0"/>
              <a:t>: </a:t>
            </a:r>
            <a:r>
              <a:rPr lang="en-US" dirty="0"/>
              <a:t>Autonomous car, an automobile capable of driving </a:t>
            </a:r>
            <a:r>
              <a:rPr lang="en-US" dirty="0" smtClean="0"/>
              <a:t>itself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4225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Smart</a:t>
            </a:r>
            <a:r>
              <a:rPr lang="hu-HU" b="1" dirty="0" smtClean="0"/>
              <a:t> </a:t>
            </a:r>
            <a:r>
              <a:rPr lang="hu-HU" b="1" dirty="0" err="1" smtClean="0"/>
              <a:t>home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Mi:</a:t>
            </a:r>
            <a:r>
              <a:rPr lang="hu-HU" dirty="0" err="1" smtClean="0">
                <a:solidFill>
                  <a:srgbClr val="FF0000"/>
                </a:solidFill>
              </a:rPr>
              <a:t>Node</a:t>
            </a:r>
            <a:r>
              <a:rPr lang="en-US" dirty="0" smtClean="0"/>
              <a:t> </a:t>
            </a:r>
            <a:r>
              <a:rPr lang="en-US" dirty="0"/>
              <a:t>kit is a modular, safe and easy to use group of items that allow kids </a:t>
            </a:r>
            <a:r>
              <a:rPr lang="en-US" dirty="0" smtClean="0"/>
              <a:t>to</a:t>
            </a:r>
            <a:r>
              <a:rPr lang="hu-HU" dirty="0" smtClean="0"/>
              <a:t> </a:t>
            </a:r>
            <a:r>
              <a:rPr lang="en-US" dirty="0" smtClean="0"/>
              <a:t>minimize </a:t>
            </a:r>
            <a:r>
              <a:rPr lang="en-US" dirty="0"/>
              <a:t>the effort required to get started with IOT learning with </a:t>
            </a:r>
            <a:r>
              <a:rPr lang="hu-HU" dirty="0" smtClean="0"/>
              <a:t>m</a:t>
            </a:r>
            <a:r>
              <a:rPr lang="en-US" dirty="0" err="1" smtClean="0"/>
              <a:t>icro:bit</a:t>
            </a:r>
            <a:r>
              <a:rPr lang="hu-HU" dirty="0" smtClean="0"/>
              <a:t>:</a:t>
            </a:r>
          </a:p>
          <a:p>
            <a:pPr lvl="1"/>
            <a:r>
              <a:rPr lang="en-US" dirty="0"/>
              <a:t>Light </a:t>
            </a:r>
            <a:r>
              <a:rPr lang="en-US" dirty="0" smtClean="0"/>
              <a:t>Sensor</a:t>
            </a:r>
            <a:endParaRPr lang="hu-HU" dirty="0" smtClean="0"/>
          </a:p>
          <a:p>
            <a:pPr lvl="1"/>
            <a:r>
              <a:rPr lang="en-US" dirty="0"/>
              <a:t>Temperature and Humidity </a:t>
            </a:r>
            <a:r>
              <a:rPr lang="en-US" dirty="0" smtClean="0"/>
              <a:t>Sensor</a:t>
            </a:r>
            <a:endParaRPr lang="hu-HU" dirty="0" smtClean="0"/>
          </a:p>
          <a:p>
            <a:pPr lvl="1"/>
            <a:r>
              <a:rPr lang="en-US" dirty="0"/>
              <a:t>Sound </a:t>
            </a:r>
            <a:r>
              <a:rPr lang="en-US" dirty="0" smtClean="0"/>
              <a:t>Sensor</a:t>
            </a:r>
            <a:endParaRPr lang="hu-HU" dirty="0" smtClean="0"/>
          </a:p>
          <a:p>
            <a:pPr lvl="1"/>
            <a:r>
              <a:rPr lang="en-US" dirty="0"/>
              <a:t>Rotary </a:t>
            </a:r>
            <a:r>
              <a:rPr lang="en-US" dirty="0" smtClean="0"/>
              <a:t>Angle</a:t>
            </a:r>
            <a:endParaRPr lang="hu-HU" dirty="0" smtClean="0"/>
          </a:p>
          <a:p>
            <a:pPr lvl="1"/>
            <a:r>
              <a:rPr lang="en-US" dirty="0"/>
              <a:t>Mini </a:t>
            </a:r>
            <a:r>
              <a:rPr lang="en-US" dirty="0" smtClean="0"/>
              <a:t>Fan</a:t>
            </a:r>
            <a:endParaRPr lang="hu-HU" dirty="0" smtClean="0"/>
          </a:p>
          <a:p>
            <a:pPr lvl="1"/>
            <a:r>
              <a:rPr lang="en-US" dirty="0" smtClean="0"/>
              <a:t>Speaker</a:t>
            </a:r>
            <a:endParaRPr lang="hu-HU" dirty="0" smtClean="0"/>
          </a:p>
          <a:p>
            <a:pPr lvl="1"/>
            <a:r>
              <a:rPr lang="en-US" dirty="0"/>
              <a:t>PIR Motion </a:t>
            </a:r>
            <a:r>
              <a:rPr lang="en-US" dirty="0" smtClean="0"/>
              <a:t>Sensor</a:t>
            </a:r>
            <a:endParaRPr lang="hu-HU" dirty="0" smtClean="0"/>
          </a:p>
          <a:p>
            <a:pPr lvl="1"/>
            <a:r>
              <a:rPr lang="hu-HU" dirty="0" smtClean="0"/>
              <a:t>RGB LED</a:t>
            </a:r>
          </a:p>
          <a:p>
            <a:pPr lvl="1"/>
            <a:r>
              <a:rPr lang="en-US" dirty="0" smtClean="0"/>
              <a:t>Switch</a:t>
            </a:r>
            <a:endParaRPr lang="hu-HU" dirty="0" smtClean="0"/>
          </a:p>
          <a:p>
            <a:pPr lvl="1"/>
            <a:r>
              <a:rPr lang="hu-HU" dirty="0" err="1" smtClean="0"/>
              <a:t>Relay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0" b="24047"/>
          <a:stretch/>
        </p:blipFill>
        <p:spPr bwMode="auto">
          <a:xfrm>
            <a:off x="4600735" y="2190750"/>
            <a:ext cx="4515556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662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Smart</a:t>
            </a:r>
            <a:r>
              <a:rPr lang="hu-HU" b="1" dirty="0"/>
              <a:t> </a:t>
            </a:r>
            <a:r>
              <a:rPr lang="hu-HU" b="1" dirty="0" err="1"/>
              <a:t>greenhouse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5105400" cy="3657600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A </a:t>
            </a:r>
            <a:r>
              <a:rPr lang="hu-HU" dirty="0" err="1" smtClean="0"/>
              <a:t>set</a:t>
            </a:r>
            <a:r>
              <a:rPr lang="hu-HU" dirty="0" smtClean="0"/>
              <a:t> of </a:t>
            </a:r>
            <a:r>
              <a:rPr lang="hu-HU" dirty="0" err="1" smtClean="0"/>
              <a:t>sensors</a:t>
            </a:r>
            <a:r>
              <a:rPr lang="hu-HU" dirty="0" smtClean="0"/>
              <a:t>:</a:t>
            </a:r>
          </a:p>
          <a:p>
            <a:pPr lvl="1"/>
            <a:r>
              <a:rPr lang="hu-HU" dirty="0" err="1"/>
              <a:t>Kitronik</a:t>
            </a:r>
            <a:r>
              <a:rPr lang="hu-HU" dirty="0"/>
              <a:t> RTC &amp; </a:t>
            </a:r>
            <a:r>
              <a:rPr lang="hu-HU" dirty="0" err="1"/>
              <a:t>Klimate</a:t>
            </a:r>
            <a:r>
              <a:rPr lang="hu-HU" dirty="0"/>
              <a:t> </a:t>
            </a:r>
            <a:r>
              <a:rPr lang="hu-HU" dirty="0" err="1" smtClean="0"/>
              <a:t>board</a:t>
            </a:r>
            <a:endParaRPr lang="hu-HU" dirty="0" smtClean="0"/>
          </a:p>
          <a:p>
            <a:pPr lvl="1"/>
            <a:r>
              <a:rPr lang="hu-HU" dirty="0" err="1" smtClean="0"/>
              <a:t>Temperature</a:t>
            </a:r>
            <a:r>
              <a:rPr lang="hu-HU" dirty="0" smtClean="0"/>
              <a:t> </a:t>
            </a:r>
            <a:r>
              <a:rPr lang="hu-HU" dirty="0" err="1" smtClean="0"/>
              <a:t>sensor</a:t>
            </a:r>
            <a:endParaRPr lang="hu-HU" dirty="0" smtClean="0"/>
          </a:p>
          <a:p>
            <a:pPr lvl="1"/>
            <a:r>
              <a:rPr lang="hu-HU" dirty="0" err="1" smtClean="0"/>
              <a:t>Barometer</a:t>
            </a:r>
            <a:endParaRPr lang="hu-HU" dirty="0" smtClean="0"/>
          </a:p>
          <a:p>
            <a:pPr lvl="1"/>
            <a:r>
              <a:rPr lang="hu-HU" dirty="0" err="1" smtClean="0"/>
              <a:t>Hygrometer</a:t>
            </a:r>
            <a:endParaRPr lang="hu-HU" dirty="0" smtClean="0"/>
          </a:p>
          <a:p>
            <a:pPr lvl="1"/>
            <a:r>
              <a:rPr lang="hu-HU" dirty="0" err="1"/>
              <a:t>Kitronik</a:t>
            </a:r>
            <a:r>
              <a:rPr lang="hu-HU" dirty="0"/>
              <a:t> </a:t>
            </a:r>
            <a:r>
              <a:rPr lang="hu-HU" dirty="0" err="1"/>
              <a:t>Prong</a:t>
            </a:r>
            <a:r>
              <a:rPr lang="hu-HU" dirty="0"/>
              <a:t> </a:t>
            </a:r>
            <a:r>
              <a:rPr lang="hu-HU" dirty="0" err="1"/>
              <a:t>Soil</a:t>
            </a:r>
            <a:r>
              <a:rPr lang="hu-HU" dirty="0"/>
              <a:t> </a:t>
            </a:r>
            <a:r>
              <a:rPr lang="hu-HU" dirty="0" err="1"/>
              <a:t>Moisture</a:t>
            </a:r>
            <a:r>
              <a:rPr lang="hu-HU" dirty="0"/>
              <a:t> </a:t>
            </a:r>
            <a:r>
              <a:rPr lang="hu-HU" dirty="0" err="1"/>
              <a:t>Sensor</a:t>
            </a:r>
            <a:r>
              <a:rPr lang="hu-HU" dirty="0"/>
              <a:t> </a:t>
            </a:r>
            <a:endParaRPr lang="hu-HU" dirty="0" smtClean="0"/>
          </a:p>
          <a:p>
            <a:pPr lvl="1"/>
            <a:r>
              <a:rPr lang="hu-HU" dirty="0" err="1"/>
              <a:t>Water</a:t>
            </a:r>
            <a:r>
              <a:rPr lang="hu-HU" dirty="0"/>
              <a:t> </a:t>
            </a:r>
            <a:r>
              <a:rPr lang="hu-HU" dirty="0" err="1" smtClean="0"/>
              <a:t>pump</a:t>
            </a:r>
            <a:endParaRPr lang="hu-HU" dirty="0" smtClean="0"/>
          </a:p>
          <a:p>
            <a:pPr lvl="1"/>
            <a:r>
              <a:rPr lang="hu-HU" dirty="0" err="1"/>
              <a:t>Motorized</a:t>
            </a:r>
            <a:r>
              <a:rPr lang="hu-HU" dirty="0"/>
              <a:t> ball </a:t>
            </a:r>
            <a:r>
              <a:rPr lang="hu-HU" dirty="0" err="1" smtClean="0"/>
              <a:t>valve</a:t>
            </a:r>
            <a:endParaRPr lang="hu-HU" dirty="0" smtClean="0"/>
          </a:p>
          <a:p>
            <a:pPr lvl="1"/>
            <a:r>
              <a:rPr lang="hu-HU" dirty="0" err="1"/>
              <a:t>Water</a:t>
            </a:r>
            <a:r>
              <a:rPr lang="hu-HU" dirty="0"/>
              <a:t> </a:t>
            </a:r>
            <a:r>
              <a:rPr lang="hu-HU" dirty="0" err="1"/>
              <a:t>level</a:t>
            </a:r>
            <a:r>
              <a:rPr lang="hu-HU" dirty="0"/>
              <a:t> </a:t>
            </a:r>
            <a:r>
              <a:rPr lang="hu-HU" dirty="0" err="1" smtClean="0"/>
              <a:t>sensor</a:t>
            </a:r>
            <a:endParaRPr lang="hu-HU" dirty="0" smtClean="0"/>
          </a:p>
          <a:p>
            <a:pPr lvl="1"/>
            <a:r>
              <a:rPr lang="hu-HU" dirty="0" err="1" smtClean="0"/>
              <a:t>Light</a:t>
            </a:r>
            <a:r>
              <a:rPr lang="hu-HU" dirty="0" smtClean="0"/>
              <a:t> </a:t>
            </a:r>
            <a:r>
              <a:rPr lang="hu-HU" dirty="0" err="1" smtClean="0"/>
              <a:t>sensor</a:t>
            </a:r>
            <a:endParaRPr lang="hu-HU" dirty="0" smtClean="0"/>
          </a:p>
          <a:p>
            <a:pPr lvl="1"/>
            <a:r>
              <a:rPr lang="hu-HU" dirty="0" smtClean="0"/>
              <a:t>RGB LED</a:t>
            </a:r>
          </a:p>
          <a:p>
            <a:pPr lvl="1"/>
            <a:endParaRPr lang="hu-HU" dirty="0" smtClean="0"/>
          </a:p>
          <a:p>
            <a:pPr lvl="1"/>
            <a:endParaRPr lang="hu-HU" dirty="0" smtClean="0"/>
          </a:p>
          <a:p>
            <a:pPr lvl="1"/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61950"/>
            <a:ext cx="3292475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02613"/>
            <a:ext cx="3015745" cy="172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669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Irrigation</a:t>
            </a:r>
            <a:r>
              <a:rPr lang="hu-HU" b="1" dirty="0"/>
              <a:t> </a:t>
            </a:r>
            <a:r>
              <a:rPr lang="hu-HU" b="1" dirty="0" err="1"/>
              <a:t>equipment</a:t>
            </a:r>
            <a:endParaRPr lang="hu-H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52550"/>
            <a:ext cx="6172200" cy="365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6968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Ventilation</a:t>
            </a:r>
            <a:r>
              <a:rPr lang="hu-HU" b="1" dirty="0"/>
              <a:t> and </a:t>
            </a:r>
            <a:r>
              <a:rPr lang="hu-HU" b="1" dirty="0" err="1"/>
              <a:t>heating</a:t>
            </a:r>
            <a:r>
              <a:rPr lang="hu-HU" b="1" dirty="0"/>
              <a:t> </a:t>
            </a:r>
            <a:r>
              <a:rPr lang="hu-HU" b="1" dirty="0" err="1"/>
              <a:t>system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err="1" smtClean="0"/>
              <a:t>We</a:t>
            </a:r>
            <a:r>
              <a:rPr lang="hu-HU" dirty="0" smtClean="0"/>
              <a:t> m</a:t>
            </a:r>
            <a:r>
              <a:rPr lang="en-US" dirty="0" err="1" smtClean="0"/>
              <a:t>easure</a:t>
            </a:r>
            <a:r>
              <a:rPr lang="en-US" dirty="0" smtClean="0"/>
              <a:t> </a:t>
            </a:r>
            <a:r>
              <a:rPr lang="en-US" dirty="0"/>
              <a:t>the internal temperature and humidity of the </a:t>
            </a:r>
            <a:r>
              <a:rPr lang="en-US" dirty="0" smtClean="0"/>
              <a:t>greenhouse. </a:t>
            </a:r>
            <a:endParaRPr lang="hu-HU" dirty="0" smtClean="0"/>
          </a:p>
          <a:p>
            <a:r>
              <a:rPr lang="en-US" dirty="0" smtClean="0"/>
              <a:t>If </a:t>
            </a:r>
            <a:r>
              <a:rPr lang="en-US" dirty="0"/>
              <a:t>either of the two is higher than the specified thresholds, the </a:t>
            </a:r>
            <a:r>
              <a:rPr lang="en-US" dirty="0" err="1"/>
              <a:t>micro:bit</a:t>
            </a:r>
            <a:r>
              <a:rPr lang="en-US" dirty="0"/>
              <a:t> will start the fan and open the window via the relay using a higher power motor. </a:t>
            </a:r>
            <a:endParaRPr lang="hu-HU" dirty="0" smtClean="0"/>
          </a:p>
          <a:p>
            <a:r>
              <a:rPr lang="en-US" dirty="0" smtClean="0"/>
              <a:t>If </a:t>
            </a:r>
            <a:r>
              <a:rPr lang="en-US" dirty="0"/>
              <a:t>the temperature falls below a given threshold, the electric heater is activated via another relay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en-US" dirty="0" smtClean="0"/>
              <a:t>The </a:t>
            </a:r>
            <a:r>
              <a:rPr lang="en-US" dirty="0"/>
              <a:t>light sensor measures the light intensity inside the greenhouse and if it falls below a certain threshold, the </a:t>
            </a:r>
            <a:r>
              <a:rPr lang="en-US" dirty="0" err="1"/>
              <a:t>micro:bit</a:t>
            </a:r>
            <a:r>
              <a:rPr lang="en-US" dirty="0"/>
              <a:t> switches on the artificial lighting via the RGB LED. </a:t>
            </a:r>
            <a:endParaRPr lang="hu-HU" dirty="0" smtClean="0"/>
          </a:p>
          <a:p>
            <a:r>
              <a:rPr lang="en-US" dirty="0" smtClean="0"/>
              <a:t>For </a:t>
            </a:r>
            <a:r>
              <a:rPr lang="en-US" dirty="0"/>
              <a:t>optimal photosynthesis to work, experiments have shown that the RGB LED should be lit at R = 220, G = 75, B = 200</a:t>
            </a:r>
            <a:r>
              <a:rPr lang="en-US" dirty="0" smtClean="0"/>
              <a:t>.</a:t>
            </a:r>
            <a:endParaRPr lang="hu-HU" dirty="0"/>
          </a:p>
        </p:txBody>
      </p:sp>
      <p:sp>
        <p:nvSpPr>
          <p:cNvPr id="4" name="Rectangle 3"/>
          <p:cNvSpPr/>
          <p:nvPr/>
        </p:nvSpPr>
        <p:spPr>
          <a:xfrm>
            <a:off x="8458200" y="438150"/>
            <a:ext cx="533400" cy="4495800"/>
          </a:xfrm>
          <a:prstGeom prst="rect">
            <a:avLst/>
          </a:prstGeom>
          <a:solidFill>
            <a:srgbClr val="DC4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683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Log</a:t>
            </a:r>
            <a:endParaRPr lang="hu-H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7310"/>
            <a:ext cx="6858000" cy="359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0600" y="2724150"/>
            <a:ext cx="2362200" cy="213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Rectangle 5"/>
          <p:cNvSpPr/>
          <p:nvPr/>
        </p:nvSpPr>
        <p:spPr>
          <a:xfrm>
            <a:off x="2762250" y="3714750"/>
            <a:ext cx="11811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2717223" y="1714500"/>
            <a:ext cx="11811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2819400" y="1607127"/>
            <a:ext cx="8763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780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 smtClean="0"/>
              <a:t>6. </a:t>
            </a:r>
            <a:r>
              <a:rPr lang="en-US" sz="3600" b="1" dirty="0"/>
              <a:t>Smart cars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300406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Wonder</a:t>
            </a:r>
            <a:r>
              <a:rPr lang="hu-HU" b="1" dirty="0"/>
              <a:t> </a:t>
            </a:r>
            <a:r>
              <a:rPr lang="hu-HU" b="1" dirty="0" err="1"/>
              <a:t>Rugged</a:t>
            </a:r>
            <a:r>
              <a:rPr lang="hu-HU" b="1" dirty="0"/>
              <a:t> </a:t>
            </a:r>
            <a:r>
              <a:rPr lang="hu-HU" b="1" dirty="0" err="1"/>
              <a:t>Car</a:t>
            </a:r>
            <a:r>
              <a:rPr lang="hu-HU" b="1" dirty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23950"/>
            <a:ext cx="4800600" cy="379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45673"/>
            <a:ext cx="318890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535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Mecanum</a:t>
            </a:r>
            <a:r>
              <a:rPr lang="hu-HU" b="1" dirty="0"/>
              <a:t> </a:t>
            </a:r>
            <a:r>
              <a:rPr lang="hu-HU" b="1" dirty="0" err="1"/>
              <a:t>wheels</a:t>
            </a:r>
            <a:endParaRPr lang="hu-H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7350"/>
            <a:ext cx="4889895" cy="24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047750"/>
            <a:ext cx="1779587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181350"/>
            <a:ext cx="1779587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807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Principle</a:t>
            </a:r>
            <a:endParaRPr lang="hu-H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6" y="1200149"/>
            <a:ext cx="7775864" cy="3896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475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 smtClean="0"/>
              <a:t>7. </a:t>
            </a:r>
            <a:r>
              <a:rPr lang="en-US" sz="3600" b="1" dirty="0"/>
              <a:t>Cars and sensors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3680697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1949"/>
            <a:ext cx="2819400" cy="461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09154"/>
            <a:ext cx="3048000" cy="239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3257551"/>
            <a:ext cx="2323516" cy="168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7078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Avoiding</a:t>
            </a:r>
            <a:r>
              <a:rPr lang="hu-HU" b="1" dirty="0"/>
              <a:t> </a:t>
            </a:r>
            <a:r>
              <a:rPr lang="hu-HU" b="1" dirty="0" err="1"/>
              <a:t>obstacles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goal was to create a </a:t>
            </a:r>
            <a:r>
              <a:rPr lang="hu-HU" dirty="0" err="1" smtClean="0"/>
              <a:t>wonder</a:t>
            </a:r>
            <a:r>
              <a:rPr lang="hu-HU" dirty="0" smtClean="0"/>
              <a:t> </a:t>
            </a:r>
            <a:r>
              <a:rPr lang="en-US" dirty="0" smtClean="0"/>
              <a:t>car </a:t>
            </a:r>
            <a:r>
              <a:rPr lang="en-US" dirty="0"/>
              <a:t>that detects the obstacles in front of it, stops about 20 cm from them, then checks whether there is a clear path to the left or right, and if so, continues there.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8543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/>
              <a:t>Thank you for your attention!</a:t>
            </a:r>
            <a:endParaRPr lang="hu-HU" sz="32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b="1" dirty="0" err="1"/>
              <a:t>Questions</a:t>
            </a:r>
            <a:r>
              <a:rPr lang="hu-HU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9400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343</TotalTime>
  <Words>513</Words>
  <Application>Microsoft Office PowerPoint</Application>
  <PresentationFormat>On-screen Show (16:9)</PresentationFormat>
  <Paragraphs>62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Clarity</vt:lpstr>
      <vt:lpstr>Micro:bit – 02</vt:lpstr>
      <vt:lpstr>5. IoT, smart solutions</vt:lpstr>
      <vt:lpstr>Notions</vt:lpstr>
      <vt:lpstr>Systems</vt:lpstr>
      <vt:lpstr>Smart home</vt:lpstr>
      <vt:lpstr>Smart greenhouse</vt:lpstr>
      <vt:lpstr>Irrigation equipment</vt:lpstr>
      <vt:lpstr>Ventilation and heating system</vt:lpstr>
      <vt:lpstr>Log</vt:lpstr>
      <vt:lpstr>6. Smart cars</vt:lpstr>
      <vt:lpstr>Wonder Rugged Car </vt:lpstr>
      <vt:lpstr>Mecanum wheels</vt:lpstr>
      <vt:lpstr>Principle</vt:lpstr>
      <vt:lpstr>7. Cars and sensors</vt:lpstr>
      <vt:lpstr>PowerPoint Presentation</vt:lpstr>
      <vt:lpstr>Avoiding obstacles</vt:lpstr>
      <vt:lpstr>Thank you for your attention!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Micro:bit – 01</dc:title>
  <dc:creator/>
  <cp:lastModifiedBy>Kovács Lehel Istán</cp:lastModifiedBy>
  <cp:revision>32</cp:revision>
  <dcterms:created xsi:type="dcterms:W3CDTF">2006-08-16T00:00:00Z</dcterms:created>
  <dcterms:modified xsi:type="dcterms:W3CDTF">2024-03-16T16:12:09Z</dcterms:modified>
</cp:coreProperties>
</file>